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6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8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5/2/2020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24.jpg"/><Relationship Id="rId4" Type="http://schemas.openxmlformats.org/officeDocument/2006/relationships/image" Target="../media/image4.png"/><Relationship Id="rId9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9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a tent in the snow&#10;&#10;Description automatically generated">
            <a:extLst>
              <a:ext uri="{FF2B5EF4-FFF2-40B4-BE49-F238E27FC236}">
                <a16:creationId xmlns:a16="http://schemas.microsoft.com/office/drawing/2014/main" id="{8F7B9300-6607-4038-B153-BF01F8F1B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15" y="0"/>
            <a:ext cx="1027897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7AE20-4034-47C8-A62E-BAC70B75F0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0"/>
            <a:ext cx="12188951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ECB16-A613-4FFB-83AA-DABAA31A3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BackPacker Magazine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E57C9-8EAC-46D1-BDC7-55CB546B9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“Backpacker Magazine’s true mission is to provide readers with the knowledge, skills, and network to facilitate exploration of our beautiful world.”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3F2EEB8-8BF4-432F-A626-014167047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0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17753"/>
    </mc:Choice>
    <mc:Fallback xmlns="">
      <p:transition spd="slow" advTm="1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FC10B2-BCD5-46E2-A2E0-F714BE70C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C2962D-5AA6-4EB0-9A2C-F385BF76A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96A65C-A88E-4E6C-9882-A77D52FCE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656BC9-D198-47EB-BF65-7B922CED4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92DB27-596D-48D1-BB72-94081C9C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AF33BFF-A87A-4022-BFF0-6C6E10173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848D1D-7A08-4BCE-8271-858BC37F93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8"/>
          <a:srcRect/>
          <a:stretch/>
        </p:blipFill>
        <p:spPr>
          <a:xfrm>
            <a:off x="-72887" y="-9832"/>
            <a:ext cx="12337774" cy="68579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0794F-EAC0-4AD0-B887-8721896F8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55692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2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How can we make our site more user friendly?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0" name="Oval 26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AC9C2A-64B3-4CB7-8DC7-CB4F56AE5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5"/>
    </mc:Choice>
    <mc:Fallback xmlns="">
      <p:transition spd="slow" advTm="14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9">
            <a:extLst>
              <a:ext uri="{FF2B5EF4-FFF2-40B4-BE49-F238E27FC236}">
                <a16:creationId xmlns:a16="http://schemas.microsoft.com/office/drawing/2014/main" id="{44FC10B2-BCD5-46E2-A2E0-F714BE70C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11">
            <a:extLst>
              <a:ext uri="{FF2B5EF4-FFF2-40B4-BE49-F238E27FC236}">
                <a16:creationId xmlns:a16="http://schemas.microsoft.com/office/drawing/2014/main" id="{92C2962D-5AA6-4EB0-9A2C-F385BF76A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13">
            <a:extLst>
              <a:ext uri="{FF2B5EF4-FFF2-40B4-BE49-F238E27FC236}">
                <a16:creationId xmlns:a16="http://schemas.microsoft.com/office/drawing/2014/main" id="{5196A65C-A88E-4E6C-9882-A77D52FCE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15">
            <a:extLst>
              <a:ext uri="{FF2B5EF4-FFF2-40B4-BE49-F238E27FC236}">
                <a16:creationId xmlns:a16="http://schemas.microsoft.com/office/drawing/2014/main" id="{9D656BC9-D198-47EB-BF65-7B922CED4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92DB27-596D-48D1-BB72-94081C9C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AF33BFF-A87A-4022-BFF0-6C6E10173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Rectangle 19">
            <a:extLst>
              <a:ext uri="{FF2B5EF4-FFF2-40B4-BE49-F238E27FC236}">
                <a16:creationId xmlns:a16="http://schemas.microsoft.com/office/drawing/2014/main" id="{AA184731-2495-4C5E-84D7-045E260A3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id="{1BDA4DC5-9C94-4C6C-A12F-2E0C8D69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5AF76-6C6C-4AF4-8EF2-FDD8682D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55692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4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Combine menu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FBD8F-8CB0-4453-B8A7-F65889C6D6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168" r="-1" b="19821"/>
          <a:stretch/>
        </p:blipFill>
        <p:spPr>
          <a:xfrm>
            <a:off x="635457" y="640080"/>
            <a:ext cx="10916463" cy="3316489"/>
          </a:xfrm>
          <a:prstGeom prst="rect">
            <a:avLst/>
          </a:prstGeom>
        </p:spPr>
      </p:pic>
      <p:grpSp>
        <p:nvGrpSpPr>
          <p:cNvPr id="50" name="Group 23">
            <a:extLst>
              <a:ext uri="{FF2B5EF4-FFF2-40B4-BE49-F238E27FC236}">
                <a16:creationId xmlns:a16="http://schemas.microsoft.com/office/drawing/2014/main" id="{CB1E5C71-0EB0-4D54-8D8A-3F99A169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47C6D7-07CB-4821-9F9F-6D0374810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4748738-A09C-4DCD-A808-FA8B235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AD60E4-5B7D-42D2-964D-A88743697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1"/>
    </mc:Choice>
    <mc:Fallback xmlns="">
      <p:transition spd="slow" advTm="25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643BF-B2A5-4F3A-B238-916F6F12E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489" y="822003"/>
            <a:ext cx="9974511" cy="5213993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F1F7203-BFB2-4EED-A47E-F1CC58CD0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0"/>
    </mc:Choice>
    <mc:Fallback xmlns="">
      <p:transition spd="slow" advTm="2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E517B64-8E09-4304-8D71-7EDCAB04A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5E58E8F-F745-4CB3-8EB2-71B3C5347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943A29A-CD4A-4902-BECB-F71F97E8C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8598658-8579-447E-B96E-7C0CDFF69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EAEFD1B-6AFB-4ECA-A47F-11A07AEAF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6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D5706E-D323-4862-B67C-73000F184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9D4288E-AF55-4FEB-84CB-5E8EBF71B7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50594" y="875569"/>
            <a:ext cx="3830145" cy="5106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AA56A29-1731-40B3-B9AC-D054F4AA7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4322" y="2205775"/>
            <a:ext cx="5138931" cy="2440992"/>
          </a:xfrm>
          <a:prstGeom prst="rect">
            <a:avLst/>
          </a:prstGeom>
        </p:spPr>
      </p:pic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66273F44-6F92-413A-B62F-2D079B1C2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5"/>
    </mc:Choice>
    <mc:Fallback xmlns="">
      <p:transition spd="slow" advTm="2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F803C-4346-4987-B6F3-175FBA563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40" y="643467"/>
            <a:ext cx="10112519" cy="54101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245407-65B6-4B12-87DE-BA43BE56B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4"/>
    </mc:Choice>
    <mc:Fallback xmlns="">
      <p:transition spd="slow" advTm="2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C97064-303A-44CA-B81A-C4F65A42D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883" y="-204791"/>
            <a:ext cx="9966960" cy="3525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mighty scroll bar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58589"/>
            <a:ext cx="9144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2" name="Picture 161">
            <a:extLst>
              <a:ext uri="{FF2B5EF4-FFF2-40B4-BE49-F238E27FC236}">
                <a16:creationId xmlns:a16="http://schemas.microsoft.com/office/drawing/2014/main" id="{595990B5-7B4E-4D00-8AED-BD11087FC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989" y="3537736"/>
            <a:ext cx="8022974" cy="3094629"/>
          </a:xfrm>
          <a:prstGeom prst="rect">
            <a:avLst/>
          </a:prstGeom>
        </p:spPr>
      </p:pic>
      <p:pic>
        <p:nvPicPr>
          <p:cNvPr id="164" name="Audio 163">
            <a:hlinkClick r:id="" action="ppaction://media"/>
            <a:extLst>
              <a:ext uri="{FF2B5EF4-FFF2-40B4-BE49-F238E27FC236}">
                <a16:creationId xmlns:a16="http://schemas.microsoft.com/office/drawing/2014/main" id="{2D548E26-0D17-4CF7-8EC5-D82798F84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5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0"/>
    </mc:Choice>
    <mc:Fallback xmlns=""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57A997F-57D3-4F47-B77A-14DE76B50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304EBC-E1F0-4042-84B1-65AD44AB1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F5971A-100F-43B9-AF60-FD95A592D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34AA403-A228-4305-AE48-0FF5690E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C81A8F5-59C9-487C-91CC-79BB6660B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2DF6B4-81CE-4086-A1B1-BE48BA8E2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00F3000-CB4D-4FB6-B179-7AAD84D5D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EB948C-6661-47A8-8251-7B43A11411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51" b="16752"/>
          <a:stretch/>
        </p:blipFill>
        <p:spPr>
          <a:xfrm>
            <a:off x="20" y="10"/>
            <a:ext cx="3956021" cy="425735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F217F8-3684-4D00-804B-D54A48567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61BD3-D558-4D95-9F61-155AF626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30" y="4678239"/>
            <a:ext cx="9085940" cy="14722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7400" kern="1200" cap="all" baseline="0" dirty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 Better Backpacker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0AF04-30B8-4145-B839-301FF79819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" b="19572"/>
          <a:stretch/>
        </p:blipFill>
        <p:spPr>
          <a:xfrm>
            <a:off x="4108217" y="10"/>
            <a:ext cx="3973423" cy="4261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F762A4-2F5C-43ED-90F9-75801F25D7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787" b="15474"/>
          <a:stretch/>
        </p:blipFill>
        <p:spPr>
          <a:xfrm>
            <a:off x="8233816" y="10"/>
            <a:ext cx="3958184" cy="426109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CEE76BF-07C6-4367-B97B-6DC934BB8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479CDE-C0E3-401E-8E81-9A0A24DB6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03F6F89-8406-4140-A320-A8BA08C4C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964C855-5BB2-45BF-960A-8AEC1D010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07"/>
    </mc:Choice>
    <mc:Fallback xmlns="">
      <p:transition spd="slow" advTm="3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FC10B2-BCD5-46E2-A2E0-F714BE70C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C2962D-5AA6-4EB0-9A2C-F385BF76A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96A65C-A88E-4E6C-9882-A77D52FCE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656BC9-D198-47EB-BF65-7B922CED4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92DB27-596D-48D1-BB72-94081C9C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AF33BFF-A87A-4022-BFF0-6C6E10173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4934A-5D35-4635-BC16-5F1E937B7E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11"/>
            <a:ext cx="12192000" cy="68579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9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DDA088-3428-417F-B885-EECCD4955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6" y="223066"/>
            <a:ext cx="9448549" cy="1909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solidFill>
                  <a:srgbClr val="FFFFFF"/>
                </a:solidFill>
              </a:rPr>
              <a:t>Thank You</a:t>
            </a:r>
            <a:endParaRPr lang="en-US" sz="9600" kern="1200" cap="all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84CF1-F502-4510-B737-CAE4F7516611}"/>
              </a:ext>
            </a:extLst>
          </p:cNvPr>
          <p:cNvSpPr txBox="1"/>
          <p:nvPr/>
        </p:nvSpPr>
        <p:spPr>
          <a:xfrm>
            <a:off x="548640" y="4380379"/>
            <a:ext cx="486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Presenter: Erin Sanderson</a:t>
            </a:r>
          </a:p>
          <a:p>
            <a:r>
              <a:rPr lang="en-US" b="1" dirty="0">
                <a:solidFill>
                  <a:schemeClr val="bg1"/>
                </a:solidFill>
              </a:rPr>
              <a:t>Email: erinsande15@gmail.com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336DBCE-9325-44F3-8336-44B12D739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4"/>
    </mc:Choice>
    <mc:Fallback xmlns="">
      <p:transition spd="slow" advTm="1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3F9269-B51E-4556-9221-44C75078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6015A4-B230-407A-A119-C7CEF83D1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D343FD-1A4D-4EB5-A19C-877ECC71A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4D7B0-EA1D-4F32-856A-8A8B8FA5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Our Audience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60AEC5-1299-46DB-87BE-47CAA7301D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8"/>
          <a:srcRect/>
          <a:stretch/>
        </p:blipFill>
        <p:spPr>
          <a:xfrm>
            <a:off x="3343" y="901149"/>
            <a:ext cx="7548923" cy="50441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E18D7-C0BB-4329-B0AC-B0B8AD9B6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2151" y="1882869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What do we know about our readers?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Age, Education Level, Expectations, Cultural Perspective, etc.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A7BC58E-01AA-417F-8BB1-9903FBEFE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0"/>
    </mc:Choice>
    <mc:Fallback xmlns="">
      <p:transition spd="slow" advTm="2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5">
            <a:extLst>
              <a:ext uri="{FF2B5EF4-FFF2-40B4-BE49-F238E27FC236}">
                <a16:creationId xmlns:a16="http://schemas.microsoft.com/office/drawing/2014/main" id="{44FC10B2-BCD5-46E2-A2E0-F714BE70C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92C2962D-5AA6-4EB0-9A2C-F385BF76A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29">
            <a:extLst>
              <a:ext uri="{FF2B5EF4-FFF2-40B4-BE49-F238E27FC236}">
                <a16:creationId xmlns:a16="http://schemas.microsoft.com/office/drawing/2014/main" id="{5196A65C-A88E-4E6C-9882-A77D52FCE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31">
            <a:extLst>
              <a:ext uri="{FF2B5EF4-FFF2-40B4-BE49-F238E27FC236}">
                <a16:creationId xmlns:a16="http://schemas.microsoft.com/office/drawing/2014/main" id="{9D656BC9-D198-47EB-BF65-7B922CED4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C92DB27-596D-48D1-BB72-94081C9C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AF33BFF-A87A-4022-BFF0-6C6E10173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Rectangle 35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67DC1FE-72EA-4C00-93CE-5468D73BFD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8"/>
          <a:srcRect/>
          <a:stretch/>
        </p:blipFill>
        <p:spPr>
          <a:xfrm>
            <a:off x="152400" y="-572616"/>
            <a:ext cx="12039599" cy="7430615"/>
          </a:xfrm>
          <a:prstGeom prst="rect">
            <a:avLst/>
          </a:prstGeom>
        </p:spPr>
      </p:pic>
      <p:sp>
        <p:nvSpPr>
          <p:cNvPr id="52" name="Rectangle 37">
            <a:extLst>
              <a:ext uri="{FF2B5EF4-FFF2-40B4-BE49-F238E27FC236}">
                <a16:creationId xmlns:a16="http://schemas.microsoft.com/office/drawing/2014/main" id="{55BE2824-A619-43D4-8CEE-814E76EAC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blipFill dpi="0" rotWithShape="1">
            <a:blip r:embed="rId9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254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9">
            <a:extLst>
              <a:ext uri="{FF2B5EF4-FFF2-40B4-BE49-F238E27FC236}">
                <a16:creationId xmlns:a16="http://schemas.microsoft.com/office/drawing/2014/main" id="{7F757314-8028-429F-A691-15514DF11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531684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CFB0F09-9A6D-4393-94DE-D19BB32F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2669517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A8FF86-3729-44D9-9029-E0816A7E2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484434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24F705-30C0-4ED8-9364-62609FAD4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5253661"/>
            <a:ext cx="1080904" cy="1080902"/>
            <a:chOff x="9685338" y="4460675"/>
            <a:chExt cx="1080904" cy="108090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011EC6B-5921-4E83-802A-C8EDBFF94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6591F3A-6CC6-475E-B681-19B2E17DC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7B9656-4C99-49DF-A56B-DF745096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2612367"/>
            <a:ext cx="9966960" cy="30171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400" kern="1200" cap="all" baseline="0" dirty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How can we use this knowledge to better serve our readers?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21C01D4-58ED-4781-B06F-0D0E74FEF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6"/>
    </mc:Choice>
    <mc:Fallback xmlns="">
      <p:transition spd="slow" advTm="20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0">
            <a:extLst>
              <a:ext uri="{FF2B5EF4-FFF2-40B4-BE49-F238E27FC236}">
                <a16:creationId xmlns:a16="http://schemas.microsoft.com/office/drawing/2014/main" id="{6C3F9269-B51E-4556-9221-44C75078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6015A4-B230-407A-A119-C7CEF83D1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D343FD-1A4D-4EB5-A19C-877ECC71A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14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A6C4F-EAEE-4F40-BBBB-43DB33C8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What are we doing Right?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DBD2F-9A1D-4584-8A13-5B0C9CFFA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715" y="2738629"/>
            <a:ext cx="6743845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Allowing our readers to share their personal stories.</a:t>
            </a:r>
          </a:p>
          <a:p>
            <a:r>
              <a:rPr lang="en-US" sz="2400" dirty="0"/>
              <a:t>Connecting people to interesting places.</a:t>
            </a:r>
          </a:p>
          <a:p>
            <a:r>
              <a:rPr lang="en-US" sz="2400" dirty="0"/>
              <a:t>Providing information to facilitate adventure</a:t>
            </a:r>
            <a:r>
              <a:rPr lang="en-US" sz="1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2E37D-3612-42E4-947B-CAB940895E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58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23" name="Group 16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5012E2A-77BE-45B5-B902-60B453C20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6"/>
    </mc:Choice>
    <mc:Fallback xmlns="">
      <p:transition spd="slow" advTm="2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B436C-F34C-42EB-BFA3-3F10F49D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6516241" cy="5571066"/>
          </a:xfrm>
        </p:spPr>
        <p:txBody>
          <a:bodyPr>
            <a:normAutofit/>
          </a:bodyPr>
          <a:lstStyle/>
          <a:p>
            <a:pPr algn="r"/>
            <a:r>
              <a:rPr lang="en-US" sz="8800" dirty="0"/>
              <a:t>Analyzing the Negative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3595" y="1903304"/>
            <a:ext cx="3051394" cy="3051388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024" y="2064730"/>
            <a:ext cx="2728540" cy="2728536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3B7923-8DD6-46DD-94C9-004664ACD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3967" y="1903304"/>
            <a:ext cx="2728540" cy="2728536"/>
          </a:xfrm>
        </p:spPr>
        <p:txBody>
          <a:bodyPr anchor="ctr"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~Cluttered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~Difficulty of Navigation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~Content Tagging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62F771-AC49-48C2-95F8-1FE9E6F8A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7"/>
    </mc:Choice>
    <mc:Fallback xmlns="">
      <p:transition spd="slow" advTm="19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93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Rectangle 95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Rectangle 97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5" name="Group 99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16" name="Rectangle 103">
            <a:extLst>
              <a:ext uri="{FF2B5EF4-FFF2-40B4-BE49-F238E27FC236}">
                <a16:creationId xmlns:a16="http://schemas.microsoft.com/office/drawing/2014/main" id="{48FDEBDB-5859-4B9E-8810-2C5CFED09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F076B-5949-4008-9DF8-5B0F93DF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942975"/>
            <a:ext cx="9966960" cy="3525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9600">
                <a:solidFill>
                  <a:srgbClr val="FFFFFF"/>
                </a:solidFill>
              </a:rPr>
              <a:t>What Does Cluttered mean?</a:t>
            </a:r>
          </a:p>
        </p:txBody>
      </p:sp>
      <p:cxnSp>
        <p:nvCxnSpPr>
          <p:cNvPr id="117" name="Straight Connector 105">
            <a:extLst>
              <a:ext uri="{FF2B5EF4-FFF2-40B4-BE49-F238E27FC236}">
                <a16:creationId xmlns:a16="http://schemas.microsoft.com/office/drawing/2014/main" id="{B1D1A340-723B-4014-B5FE-204F06273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58589"/>
            <a:ext cx="9144000" cy="0"/>
          </a:xfrm>
          <a:prstGeom prst="line">
            <a:avLst/>
          </a:prstGeom>
          <a:ln w="28575">
            <a:solidFill>
              <a:srgbClr val="FFFFF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B267ABE-F8BD-4E0F-A06D-A8A4856E5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1"/>
    </mc:Choice>
    <mc:Fallback xmlns="">
      <p:transition spd="slow" advTm="1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8">
            <a:extLst>
              <a:ext uri="{FF2B5EF4-FFF2-40B4-BE49-F238E27FC236}">
                <a16:creationId xmlns:a16="http://schemas.microsoft.com/office/drawing/2014/main" id="{44FC10B2-BCD5-46E2-A2E0-F714BE70C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92C2962D-5AA6-4EB0-9A2C-F385BF76A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5196A65C-A88E-4E6C-9882-A77D52FCE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14">
            <a:extLst>
              <a:ext uri="{FF2B5EF4-FFF2-40B4-BE49-F238E27FC236}">
                <a16:creationId xmlns:a16="http://schemas.microsoft.com/office/drawing/2014/main" id="{9D656BC9-D198-47EB-BF65-7B922CED4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92DB27-596D-48D1-BB72-94081C9C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AF33BFF-A87A-4022-BFF0-6C6E10173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Rectangle 18">
            <a:extLst>
              <a:ext uri="{FF2B5EF4-FFF2-40B4-BE49-F238E27FC236}">
                <a16:creationId xmlns:a16="http://schemas.microsoft.com/office/drawing/2014/main" id="{AA184731-2495-4C5E-84D7-045E260A3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1BDA4DC5-9C94-4C6C-A12F-2E0C8D69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239F6-6DC7-45EC-80F5-4F8D16AF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55692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700" kern="1200" cap="all" baseline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What’s Wrong with Navigation?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012FE-C3A9-4AE2-9404-545EB3756E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132" r="-1" b="21596"/>
          <a:stretch/>
        </p:blipFill>
        <p:spPr>
          <a:xfrm>
            <a:off x="635457" y="640080"/>
            <a:ext cx="10916463" cy="3316489"/>
          </a:xfrm>
          <a:prstGeom prst="rect">
            <a:avLst/>
          </a:prstGeom>
        </p:spPr>
      </p:pic>
      <p:grpSp>
        <p:nvGrpSpPr>
          <p:cNvPr id="33" name="Group 22">
            <a:extLst>
              <a:ext uri="{FF2B5EF4-FFF2-40B4-BE49-F238E27FC236}">
                <a16:creationId xmlns:a16="http://schemas.microsoft.com/office/drawing/2014/main" id="{CB1E5C71-0EB0-4D54-8D8A-3F99A1696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147C6D7-07CB-4821-9F9F-6D0374810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4748738-A09C-4DCD-A808-FA8B235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013BEE-5365-40E4-A2FD-D2D724EE8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5"/>
    </mc:Choice>
    <mc:Fallback xmlns="">
      <p:transition spd="slow" advTm="2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FECB1-410D-4D19-AF42-E7133D6A6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9979" y="2162907"/>
            <a:ext cx="3200400" cy="2085535"/>
          </a:xfrm>
        </p:spPr>
        <p:txBody>
          <a:bodyPr>
            <a:normAutofit/>
          </a:bodyPr>
          <a:lstStyle/>
          <a:p>
            <a:r>
              <a:rPr lang="en-US" dirty="0"/>
              <a:t>What’s Wrong with the tagging system?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50A63F0-E3AC-4FD3-818C-A8CEB97FB0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0" y="1454330"/>
            <a:ext cx="8303740" cy="3949339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4F8A6DF-6B59-4049-8543-F38366806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9"/>
    </mc:Choice>
    <mc:Fallback xmlns="">
      <p:transition spd="slow" advTm="1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2D7FC-C824-4C51-8748-14F007728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1" r="1186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C96C80-8BF8-4F41-A6BF-74E2EB6E8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3"/>
    </mc:Choice>
    <mc:Fallback xmlns="">
      <p:transition spd="slow" advTm="1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133</TotalTime>
  <Words>150</Words>
  <Application>Microsoft Office PowerPoint</Application>
  <PresentationFormat>Widescreen</PresentationFormat>
  <Paragraphs>25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BackPacker Magazine</vt:lpstr>
      <vt:lpstr>Our Audience</vt:lpstr>
      <vt:lpstr>How can we use this knowledge to better serve our readers?</vt:lpstr>
      <vt:lpstr>What are we doing Right?</vt:lpstr>
      <vt:lpstr>Analyzing the Negative</vt:lpstr>
      <vt:lpstr>What Does Cluttered mean?</vt:lpstr>
      <vt:lpstr>What’s Wrong with Navigation?</vt:lpstr>
      <vt:lpstr>What’s Wrong with the tagging system?</vt:lpstr>
      <vt:lpstr>PowerPoint Presentation</vt:lpstr>
      <vt:lpstr>How can we make our site more user friendly?</vt:lpstr>
      <vt:lpstr>Combine menu topics</vt:lpstr>
      <vt:lpstr>PowerPoint Presentation</vt:lpstr>
      <vt:lpstr>PowerPoint Presentation</vt:lpstr>
      <vt:lpstr>PowerPoint Presentation</vt:lpstr>
      <vt:lpstr>The mighty scroll bar</vt:lpstr>
      <vt:lpstr>A Better Backpacker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BackPacker Magazine</dc:title>
  <dc:creator>Erin Sanderson</dc:creator>
  <cp:lastModifiedBy>Erin Sanderson</cp:lastModifiedBy>
  <cp:revision>11</cp:revision>
  <dcterms:created xsi:type="dcterms:W3CDTF">2018-08-10T07:10:52Z</dcterms:created>
  <dcterms:modified xsi:type="dcterms:W3CDTF">2020-05-03T04:04:30Z</dcterms:modified>
</cp:coreProperties>
</file>